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B7417A-0BD0-4908-A63D-5B755E0218A2}" v="2" dt="2024-04-24T14:18:32.5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4" d="100"/>
          <a:sy n="94" d="100"/>
        </p:scale>
        <p:origin x="245" y="8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ya surya" userId="3d5cdae89eea1e06" providerId="LiveId" clId="{E3B7417A-0BD0-4908-A63D-5B755E0218A2}"/>
    <pc:docChg chg="custSel modSld">
      <pc:chgData name="jeya surya" userId="3d5cdae89eea1e06" providerId="LiveId" clId="{E3B7417A-0BD0-4908-A63D-5B755E0218A2}" dt="2024-04-24T14:19:26.325" v="69"/>
      <pc:docMkLst>
        <pc:docMk/>
      </pc:docMkLst>
      <pc:sldChg chg="modSp mod">
        <pc:chgData name="jeya surya" userId="3d5cdae89eea1e06" providerId="LiveId" clId="{E3B7417A-0BD0-4908-A63D-5B755E0218A2}" dt="2024-04-24T14:17:30.143" v="63" actId="20577"/>
        <pc:sldMkLst>
          <pc:docMk/>
          <pc:sldMk cId="0" sldId="256"/>
        </pc:sldMkLst>
        <pc:spChg chg="mod">
          <ac:chgData name="jeya surya" userId="3d5cdae89eea1e06" providerId="LiveId" clId="{E3B7417A-0BD0-4908-A63D-5B755E0218A2}" dt="2024-04-24T14:17:30.143" v="63" actId="20577"/>
          <ac:spMkLst>
            <pc:docMk/>
            <pc:sldMk cId="0" sldId="256"/>
            <ac:spMk id="93" creationId="{00000000-0000-0000-0000-000000000000}"/>
          </ac:spMkLst>
        </pc:spChg>
      </pc:sldChg>
      <pc:sldChg chg="modSp mod">
        <pc:chgData name="jeya surya" userId="3d5cdae89eea1e06" providerId="LiveId" clId="{E3B7417A-0BD0-4908-A63D-5B755E0218A2}" dt="2024-04-24T14:19:26.325" v="69"/>
        <pc:sldMkLst>
          <pc:docMk/>
          <pc:sldMk cId="0" sldId="261"/>
        </pc:sldMkLst>
        <pc:spChg chg="mod">
          <ac:chgData name="jeya surya" userId="3d5cdae89eea1e06" providerId="LiveId" clId="{E3B7417A-0BD0-4908-A63D-5B755E0218A2}" dt="2024-04-24T14:19:26.325" v="69"/>
          <ac:spMkLst>
            <pc:docMk/>
            <pc:sldMk cId="0" sldId="261"/>
            <ac:spMk id="129" creationId="{00000000-0000-0000-0000-000000000000}"/>
          </ac:spMkLst>
        </pc:spChg>
      </pc:sldChg>
      <pc:sldChg chg="addSp delSp modSp mod delAnim modAnim">
        <pc:chgData name="jeya surya" userId="3d5cdae89eea1e06" providerId="LiveId" clId="{E3B7417A-0BD0-4908-A63D-5B755E0218A2}" dt="2024-04-24T14:18:46.041" v="67" actId="1076"/>
        <pc:sldMkLst>
          <pc:docMk/>
          <pc:sldMk cId="0" sldId="262"/>
        </pc:sldMkLst>
        <pc:picChg chg="add mod">
          <ac:chgData name="jeya surya" userId="3d5cdae89eea1e06" providerId="LiveId" clId="{E3B7417A-0BD0-4908-A63D-5B755E0218A2}" dt="2024-04-24T14:18:46.041" v="67" actId="1076"/>
          <ac:picMkLst>
            <pc:docMk/>
            <pc:sldMk cId="0" sldId="262"/>
            <ac:picMk id="2" creationId="{529A835C-0F26-8712-7035-3F2A5B95CEC1}"/>
          </ac:picMkLst>
        </pc:picChg>
        <pc:picChg chg="del">
          <ac:chgData name="jeya surya" userId="3d5cdae89eea1e06" providerId="LiveId" clId="{E3B7417A-0BD0-4908-A63D-5B755E0218A2}" dt="2024-04-24T14:17:46.295" v="64" actId="21"/>
          <ac:picMkLst>
            <pc:docMk/>
            <pc:sldMk cId="0" sldId="262"/>
            <ac:picMk id="3" creationId="{6B2B2D90-7C62-B194-A173-E6F78ACE5A06}"/>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R-Hari1612/au810021239024-Hariharasudan-R"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rPr>
              <a:t>Hariharasudhan</a:t>
            </a:r>
            <a:r>
              <a:rPr lang="en-US" sz="2000" b="1" dirty="0">
                <a:solidFill>
                  <a:srgbClr val="2F5496"/>
                </a:solidFill>
              </a:rPr>
              <a:t> R au810021239024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R-Hari1612/au810021239024-Hariharasudan-R (github.com)</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u810021239024-hariharasudan-r-hariharasudhan-au810021239024_Z3b03XVq">
            <a:hlinkClick r:id="" action="ppaction://media"/>
            <a:extLst>
              <a:ext uri="{FF2B5EF4-FFF2-40B4-BE49-F238E27FC236}">
                <a16:creationId xmlns:a16="http://schemas.microsoft.com/office/drawing/2014/main" id="{529A835C-0F26-8712-7035-3F2A5B95CEC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87462" y="1265832"/>
            <a:ext cx="9617075" cy="54096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6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558</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jeya surya</cp:lastModifiedBy>
  <cp:revision>2</cp:revision>
  <dcterms:modified xsi:type="dcterms:W3CDTF">2024-04-24T14:19:35Z</dcterms:modified>
</cp:coreProperties>
</file>